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83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API Performance Analysis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from Performance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Icompute 200+</a:t>
            </a:r>
          </a:p>
        </p:txBody>
      </p:sp>
      <p:pic>
        <p:nvPicPr>
          <p:cNvPr id="4" name="Picture 3" descr="slowest_icompute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Idevops 200+</a:t>
            </a:r>
          </a:p>
        </p:txBody>
      </p:sp>
      <p:pic>
        <p:nvPicPr>
          <p:cNvPr id="4" name="Picture 3" descr="slowest_idevops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Iedgegrid 200+</a:t>
            </a:r>
          </a:p>
        </p:txBody>
      </p:sp>
      <p:pic>
        <p:nvPicPr>
          <p:cNvPr id="4" name="Picture 3" descr="slowest_iedgegrid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Ilog 200+</a:t>
            </a:r>
          </a:p>
        </p:txBody>
      </p:sp>
      <p:pic>
        <p:nvPicPr>
          <p:cNvPr id="4" name="Picture 3" descr="slowest_ilog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Imesh 200+</a:t>
            </a:r>
          </a:p>
        </p:txBody>
      </p:sp>
      <p:pic>
        <p:nvPicPr>
          <p:cNvPr id="4" name="Picture 3" descr="slowest_imesh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Incloudhub 200+</a:t>
            </a:r>
          </a:p>
        </p:txBody>
      </p:sp>
      <p:pic>
        <p:nvPicPr>
          <p:cNvPr id="4" name="Picture 3" descr="slowest_incloudhub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Inetwork 200+</a:t>
            </a:r>
          </a:p>
        </p:txBody>
      </p:sp>
      <p:pic>
        <p:nvPicPr>
          <p:cNvPr id="4" name="Picture 3" descr="slowest_inetwork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Iops 200+</a:t>
            </a:r>
          </a:p>
        </p:txBody>
      </p:sp>
      <p:pic>
        <p:nvPicPr>
          <p:cNvPr id="4" name="Picture 3" descr="slowest_iops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Ipaascatalog 200+</a:t>
            </a:r>
          </a:p>
        </p:txBody>
      </p:sp>
      <p:pic>
        <p:nvPicPr>
          <p:cNvPr id="4" name="Picture 3" descr="slowest_ipaascatalog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Ipaas 200+</a:t>
            </a:r>
          </a:p>
        </p:txBody>
      </p:sp>
      <p:pic>
        <p:nvPicPr>
          <p:cNvPr id="4" name="Picture 3" descr="slowest_ipaas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rPr dirty="0"/>
              <a:t>Slowest </a:t>
            </a:r>
            <a:r>
              <a:rPr dirty="0" err="1"/>
              <a:t>Cspconfig</a:t>
            </a:r>
            <a:r>
              <a:rPr dirty="0"/>
              <a:t> 200+</a:t>
            </a:r>
          </a:p>
        </p:txBody>
      </p:sp>
      <p:pic>
        <p:nvPicPr>
          <p:cNvPr id="4" name="Picture 3" descr="slowest_cspconfig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Ipluto 200+</a:t>
            </a:r>
          </a:p>
        </p:txBody>
      </p:sp>
      <p:pic>
        <p:nvPicPr>
          <p:cNvPr id="4" name="Picture 3" descr="slowest_ipluto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Irag-Mgr 200+</a:t>
            </a:r>
          </a:p>
        </p:txBody>
      </p:sp>
      <p:pic>
        <p:nvPicPr>
          <p:cNvPr id="4" name="Picture 3" descr="slowest_irag-mgr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Irecovery 200+</a:t>
            </a:r>
          </a:p>
        </p:txBody>
      </p:sp>
      <p:pic>
        <p:nvPicPr>
          <p:cNvPr id="4" name="Picture 3" descr="slowest_irecovery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Ireport 200+</a:t>
            </a:r>
          </a:p>
        </p:txBody>
      </p:sp>
      <p:pic>
        <p:nvPicPr>
          <p:cNvPr id="4" name="Picture 3" descr="slowest_ireport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Iresource-Common 200+</a:t>
            </a:r>
          </a:p>
        </p:txBody>
      </p:sp>
      <p:pic>
        <p:nvPicPr>
          <p:cNvPr id="4" name="Picture 3" descr="slowest_iresource-common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Istellar 200+</a:t>
            </a:r>
          </a:p>
        </p:txBody>
      </p:sp>
      <p:pic>
        <p:nvPicPr>
          <p:cNvPr id="4" name="Picture 3" descr="slowest_istellar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Istorage 200+</a:t>
            </a:r>
          </a:p>
        </p:txBody>
      </p:sp>
      <p:pic>
        <p:nvPicPr>
          <p:cNvPr id="4" name="Picture 3" descr="slowest_istorage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Isync 200+</a:t>
            </a:r>
          </a:p>
        </p:txBody>
      </p:sp>
      <p:pic>
        <p:nvPicPr>
          <p:cNvPr id="4" name="Picture 3" descr="slowest_isync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Itask 200+</a:t>
            </a:r>
          </a:p>
        </p:txBody>
      </p:sp>
      <p:pic>
        <p:nvPicPr>
          <p:cNvPr id="4" name="Picture 3" descr="slowest_itask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Iunifycloud 200+</a:t>
            </a:r>
          </a:p>
        </p:txBody>
      </p:sp>
      <p:pic>
        <p:nvPicPr>
          <p:cNvPr id="4" name="Picture 3" descr="slowest_iunifycloud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Iagent 200+</a:t>
            </a:r>
          </a:p>
        </p:txBody>
      </p:sp>
      <p:pic>
        <p:nvPicPr>
          <p:cNvPr id="4" name="Picture 3" descr="slowest_iagent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Iworkflow 200+</a:t>
            </a:r>
          </a:p>
        </p:txBody>
      </p:sp>
      <p:pic>
        <p:nvPicPr>
          <p:cNvPr id="4" name="Picture 3" descr="slowest_iworkflow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Cspconfig</a:t>
            </a:r>
          </a:p>
        </p:txBody>
      </p:sp>
      <p:pic>
        <p:nvPicPr>
          <p:cNvPr id="4" name="Picture 3" descr="unstable_boxplot_cspconf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Iagent</a:t>
            </a:r>
          </a:p>
        </p:txBody>
      </p:sp>
      <p:pic>
        <p:nvPicPr>
          <p:cNvPr id="4" name="Picture 3" descr="unstable_boxplot_iag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Iai</a:t>
            </a:r>
          </a:p>
        </p:txBody>
      </p:sp>
      <p:pic>
        <p:nvPicPr>
          <p:cNvPr id="4" name="Picture 3" descr="unstable_boxplot_ia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Iapps</a:t>
            </a:r>
          </a:p>
        </p:txBody>
      </p:sp>
      <p:pic>
        <p:nvPicPr>
          <p:cNvPr id="4" name="Picture 3" descr="unstable_boxplot_iap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Ibase</a:t>
            </a:r>
          </a:p>
        </p:txBody>
      </p:sp>
      <p:pic>
        <p:nvPicPr>
          <p:cNvPr id="4" name="Picture 3" descr="unstable_boxplot_ib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Icatalog</a:t>
            </a:r>
          </a:p>
        </p:txBody>
      </p:sp>
      <p:pic>
        <p:nvPicPr>
          <p:cNvPr id="4" name="Picture 3" descr="unstable_boxplot_icatal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Icharge</a:t>
            </a:r>
          </a:p>
        </p:txBody>
      </p:sp>
      <p:pic>
        <p:nvPicPr>
          <p:cNvPr id="4" name="Picture 3" descr="unstable_boxplot_ichar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Icluster</a:t>
            </a:r>
          </a:p>
        </p:txBody>
      </p:sp>
      <p:pic>
        <p:nvPicPr>
          <p:cNvPr id="4" name="Picture 3" descr="unstable_boxplot_iclu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Icompute</a:t>
            </a:r>
          </a:p>
        </p:txBody>
      </p:sp>
      <p:pic>
        <p:nvPicPr>
          <p:cNvPr id="4" name="Picture 3" descr="unstable_boxplot_icompu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Iai 200+</a:t>
            </a:r>
          </a:p>
        </p:txBody>
      </p:sp>
      <p:pic>
        <p:nvPicPr>
          <p:cNvPr id="4" name="Picture 3" descr="slowest_iai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Idevops</a:t>
            </a:r>
          </a:p>
        </p:txBody>
      </p:sp>
      <p:pic>
        <p:nvPicPr>
          <p:cNvPr id="4" name="Picture 3" descr="unstable_boxplot_idev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Iearth</a:t>
            </a:r>
          </a:p>
        </p:txBody>
      </p:sp>
      <p:pic>
        <p:nvPicPr>
          <p:cNvPr id="4" name="Picture 3" descr="unstable_boxplot_iear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Iedgegrid</a:t>
            </a:r>
          </a:p>
        </p:txBody>
      </p:sp>
      <p:pic>
        <p:nvPicPr>
          <p:cNvPr id="4" name="Picture 3" descr="unstable_boxplot_iedge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Ilog</a:t>
            </a:r>
          </a:p>
        </p:txBody>
      </p:sp>
      <p:pic>
        <p:nvPicPr>
          <p:cNvPr id="4" name="Picture 3" descr="unstable_boxplot_il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Imesh</a:t>
            </a:r>
          </a:p>
        </p:txBody>
      </p:sp>
      <p:pic>
        <p:nvPicPr>
          <p:cNvPr id="4" name="Picture 3" descr="unstable_boxplot_ime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Incloudhub</a:t>
            </a:r>
          </a:p>
        </p:txBody>
      </p:sp>
      <p:pic>
        <p:nvPicPr>
          <p:cNvPr id="4" name="Picture 3" descr="unstable_boxplot_incloudhu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Inetwork</a:t>
            </a:r>
          </a:p>
        </p:txBody>
      </p:sp>
      <p:pic>
        <p:nvPicPr>
          <p:cNvPr id="4" name="Picture 3" descr="unstable_boxplot_ine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Iops</a:t>
            </a:r>
          </a:p>
        </p:txBody>
      </p:sp>
      <p:pic>
        <p:nvPicPr>
          <p:cNvPr id="4" name="Picture 3" descr="unstable_boxplot_i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Ipaas</a:t>
            </a:r>
          </a:p>
        </p:txBody>
      </p:sp>
      <p:pic>
        <p:nvPicPr>
          <p:cNvPr id="4" name="Picture 3" descr="unstable_boxplot_ipa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Ipaascatalog</a:t>
            </a:r>
          </a:p>
        </p:txBody>
      </p:sp>
      <p:pic>
        <p:nvPicPr>
          <p:cNvPr id="4" name="Picture 3" descr="unstable_boxplot_ipaascatal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Iapps 200+</a:t>
            </a:r>
          </a:p>
        </p:txBody>
      </p:sp>
      <p:pic>
        <p:nvPicPr>
          <p:cNvPr id="4" name="Picture 3" descr="slowest_iapps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Ipluto</a:t>
            </a:r>
          </a:p>
        </p:txBody>
      </p:sp>
      <p:pic>
        <p:nvPicPr>
          <p:cNvPr id="4" name="Picture 3" descr="unstable_boxplot_iplu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Irag-Mgr</a:t>
            </a:r>
          </a:p>
        </p:txBody>
      </p:sp>
      <p:pic>
        <p:nvPicPr>
          <p:cNvPr id="4" name="Picture 3" descr="unstable_boxplot_irag-mg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Irecovery</a:t>
            </a:r>
          </a:p>
        </p:txBody>
      </p:sp>
      <p:pic>
        <p:nvPicPr>
          <p:cNvPr id="4" name="Picture 3" descr="unstable_boxplot_irecov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Ireport</a:t>
            </a:r>
          </a:p>
        </p:txBody>
      </p:sp>
      <p:pic>
        <p:nvPicPr>
          <p:cNvPr id="4" name="Picture 3" descr="unstable_boxplot_i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Iresource-Common</a:t>
            </a:r>
          </a:p>
        </p:txBody>
      </p:sp>
      <p:pic>
        <p:nvPicPr>
          <p:cNvPr id="4" name="Picture 3" descr="unstable_boxplot_iresource-comm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Istellar</a:t>
            </a:r>
          </a:p>
        </p:txBody>
      </p:sp>
      <p:pic>
        <p:nvPicPr>
          <p:cNvPr id="4" name="Picture 3" descr="unstable_boxplot_istell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Istorage</a:t>
            </a:r>
          </a:p>
        </p:txBody>
      </p:sp>
      <p:pic>
        <p:nvPicPr>
          <p:cNvPr id="4" name="Picture 3" descr="unstable_boxplot_istor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Isync</a:t>
            </a:r>
          </a:p>
        </p:txBody>
      </p:sp>
      <p:pic>
        <p:nvPicPr>
          <p:cNvPr id="4" name="Picture 3" descr="unstable_boxplot_isyn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Itask</a:t>
            </a:r>
          </a:p>
        </p:txBody>
      </p:sp>
      <p:pic>
        <p:nvPicPr>
          <p:cNvPr id="4" name="Picture 3" descr="unstable_boxplot_itas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Iunifycloud</a:t>
            </a:r>
          </a:p>
        </p:txBody>
      </p:sp>
      <p:pic>
        <p:nvPicPr>
          <p:cNvPr id="4" name="Picture 3" descr="unstable_boxplot_iunifyclou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Ibase 200+</a:t>
            </a:r>
          </a:p>
        </p:txBody>
      </p:sp>
      <p:pic>
        <p:nvPicPr>
          <p:cNvPr id="4" name="Picture 3" descr="slowest_ibase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Unstable Boxplot Iworkflow</a:t>
            </a:r>
          </a:p>
        </p:txBody>
      </p:sp>
      <p:pic>
        <p:nvPicPr>
          <p:cNvPr id="4" name="Picture 3" descr="unstable_boxplot_iwork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Icatalog 200+</a:t>
            </a:r>
          </a:p>
        </p:txBody>
      </p:sp>
      <p:pic>
        <p:nvPicPr>
          <p:cNvPr id="4" name="Picture 3" descr="slowest_icatalog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Icharge 200+</a:t>
            </a:r>
          </a:p>
        </p:txBody>
      </p:sp>
      <p:pic>
        <p:nvPicPr>
          <p:cNvPr id="4" name="Picture 3" descr="slowest_icharge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274320"/>
            <a:ext cx="11274552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 b="1"/>
            </a:pPr>
            <a:r>
              <a:t>Slowest Icluster 200+</a:t>
            </a:r>
          </a:p>
        </p:txBody>
      </p:sp>
      <p:pic>
        <p:nvPicPr>
          <p:cNvPr id="4" name="Picture 3" descr="slowest_icluster_200+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10360152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214</Words>
  <Application>Microsoft Office PowerPoint</Application>
  <PresentationFormat>自定义</PresentationFormat>
  <Paragraphs>61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API Performance Analysis Report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Mike Cao (曹海龙)</cp:lastModifiedBy>
  <cp:revision>8</cp:revision>
  <dcterms:created xsi:type="dcterms:W3CDTF">2013-01-27T09:14:16Z</dcterms:created>
  <dcterms:modified xsi:type="dcterms:W3CDTF">2025-12-17T13:50:11Z</dcterms:modified>
  <cp:category/>
</cp:coreProperties>
</file>